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63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5385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4C02AC78-5CAE-735E-035F-341747F1A4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4157" y="473765"/>
            <a:ext cx="10283686" cy="591047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 descr="グラフィカル ユーザー インターフェイス, アプリケーション&#10;&#10;自動的に生成された説明">
            <a:extLst>
              <a:ext uri="{FF2B5EF4-FFF2-40B4-BE49-F238E27FC236}">
                <a16:creationId xmlns:a16="http://schemas.microsoft.com/office/drawing/2014/main" id="{AC35C233-843A-38EF-7C48-65DAF39CF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02741" y="1618753"/>
            <a:ext cx="8186518" cy="49830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LINE_MOVIE_1602332903879">
            <a:hlinkClick r:id="" action="ppaction://media"/>
            <a:extLst>
              <a:ext uri="{FF2B5EF4-FFF2-40B4-BE49-F238E27FC236}">
                <a16:creationId xmlns:a16="http://schemas.microsoft.com/office/drawing/2014/main" id="{5D7FADEC-0AED-006F-32F3-3DD63FD7C3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31096" y="106016"/>
            <a:ext cx="4505739" cy="61225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76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65152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 descr="グラフィカル ユーザー インターフェイス&#10;&#10;自動的に生成された説明">
            <a:extLst>
              <a:ext uri="{FF2B5EF4-FFF2-40B4-BE49-F238E27FC236}">
                <a16:creationId xmlns:a16="http://schemas.microsoft.com/office/drawing/2014/main" id="{8D6805C1-8900-6805-489A-6B8BAD1737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4473" y="1417983"/>
            <a:ext cx="9843053" cy="50614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10</Words>
  <Application>Microsoft Office PowerPoint</Application>
  <PresentationFormat>ワイド画面</PresentationFormat>
  <Paragraphs>10</Paragraphs>
  <Slides>10</Slides>
  <Notes>10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13" baseType="lpstr">
      <vt:lpstr>游ゴシック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me2208@akashi.kosen-ac.jp</cp:lastModifiedBy>
  <cp:revision>3</cp:revision>
  <dcterms:created xsi:type="dcterms:W3CDTF">2022-09-16T04:48:43Z</dcterms:created>
  <dcterms:modified xsi:type="dcterms:W3CDTF">2022-09-16T12:40:48Z</dcterms:modified>
</cp:coreProperties>
</file>